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18288000" cy="10287000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4"/>
    <p:restoredTop sz="86395"/>
  </p:normalViewPr>
  <p:slideViewPr>
    <p:cSldViewPr snapToGrid="0" snapToObjects="1">
      <p:cViewPr varScale="1">
        <p:scale>
          <a:sx n="65" d="100"/>
          <a:sy n="65" d="100"/>
        </p:scale>
        <p:origin x="142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 Dekel" userId="e20d78a2-4b0d-4ba5-8249-92fa6cf1ba9e" providerId="ADAL" clId="{6CEE3F31-C448-41B4-8CB1-14A58576A6D2}"/>
    <pc:docChg chg="undo redo custSel delSld modSld">
      <pc:chgData name="Gil Dekel" userId="e20d78a2-4b0d-4ba5-8249-92fa6cf1ba9e" providerId="ADAL" clId="{6CEE3F31-C448-41B4-8CB1-14A58576A6D2}" dt="2024-03-14T10:33:40.405" v="119" actId="20577"/>
      <pc:docMkLst>
        <pc:docMk/>
      </pc:docMkLst>
      <pc:sldChg chg="del">
        <pc:chgData name="Gil Dekel" userId="e20d78a2-4b0d-4ba5-8249-92fa6cf1ba9e" providerId="ADAL" clId="{6CEE3F31-C448-41B4-8CB1-14A58576A6D2}" dt="2024-03-14T10:29:12.202" v="0" actId="47"/>
        <pc:sldMkLst>
          <pc:docMk/>
          <pc:sldMk cId="1298582499" sldId="266"/>
        </pc:sldMkLst>
      </pc:sldChg>
      <pc:sldChg chg="del">
        <pc:chgData name="Gil Dekel" userId="e20d78a2-4b0d-4ba5-8249-92fa6cf1ba9e" providerId="ADAL" clId="{6CEE3F31-C448-41B4-8CB1-14A58576A6D2}" dt="2024-03-14T10:29:14.610" v="2" actId="47"/>
        <pc:sldMkLst>
          <pc:docMk/>
          <pc:sldMk cId="297920235" sldId="268"/>
        </pc:sldMkLst>
      </pc:sldChg>
      <pc:sldChg chg="del">
        <pc:chgData name="Gil Dekel" userId="e20d78a2-4b0d-4ba5-8249-92fa6cf1ba9e" providerId="ADAL" clId="{6CEE3F31-C448-41B4-8CB1-14A58576A6D2}" dt="2024-03-14T10:29:14.057" v="1" actId="47"/>
        <pc:sldMkLst>
          <pc:docMk/>
          <pc:sldMk cId="275693735" sldId="269"/>
        </pc:sldMkLst>
      </pc:sldChg>
      <pc:sldChg chg="del">
        <pc:chgData name="Gil Dekel" userId="e20d78a2-4b0d-4ba5-8249-92fa6cf1ba9e" providerId="ADAL" clId="{6CEE3F31-C448-41B4-8CB1-14A58576A6D2}" dt="2024-03-14T10:29:15.044" v="3" actId="47"/>
        <pc:sldMkLst>
          <pc:docMk/>
          <pc:sldMk cId="2995147689" sldId="270"/>
        </pc:sldMkLst>
      </pc:sldChg>
      <pc:sldChg chg="del">
        <pc:chgData name="Gil Dekel" userId="e20d78a2-4b0d-4ba5-8249-92fa6cf1ba9e" providerId="ADAL" clId="{6CEE3F31-C448-41B4-8CB1-14A58576A6D2}" dt="2024-03-14T10:29:22.586" v="4" actId="47"/>
        <pc:sldMkLst>
          <pc:docMk/>
          <pc:sldMk cId="815597831" sldId="272"/>
        </pc:sldMkLst>
      </pc:sldChg>
      <pc:sldChg chg="del">
        <pc:chgData name="Gil Dekel" userId="e20d78a2-4b0d-4ba5-8249-92fa6cf1ba9e" providerId="ADAL" clId="{6CEE3F31-C448-41B4-8CB1-14A58576A6D2}" dt="2024-03-14T10:29:23.950" v="5" actId="47"/>
        <pc:sldMkLst>
          <pc:docMk/>
          <pc:sldMk cId="3236763873" sldId="273"/>
        </pc:sldMkLst>
      </pc:sldChg>
      <pc:sldChg chg="del">
        <pc:chgData name="Gil Dekel" userId="e20d78a2-4b0d-4ba5-8249-92fa6cf1ba9e" providerId="ADAL" clId="{6CEE3F31-C448-41B4-8CB1-14A58576A6D2}" dt="2024-03-14T10:29:25.142" v="6" actId="47"/>
        <pc:sldMkLst>
          <pc:docMk/>
          <pc:sldMk cId="1923769223" sldId="274"/>
        </pc:sldMkLst>
      </pc:sldChg>
      <pc:sldChg chg="del">
        <pc:chgData name="Gil Dekel" userId="e20d78a2-4b0d-4ba5-8249-92fa6cf1ba9e" providerId="ADAL" clId="{6CEE3F31-C448-41B4-8CB1-14A58576A6D2}" dt="2024-03-14T10:29:28.136" v="7" actId="47"/>
        <pc:sldMkLst>
          <pc:docMk/>
          <pc:sldMk cId="3932267015" sldId="276"/>
        </pc:sldMkLst>
      </pc:sldChg>
      <pc:sldChg chg="delSp modSp mod">
        <pc:chgData name="Gil Dekel" userId="e20d78a2-4b0d-4ba5-8249-92fa6cf1ba9e" providerId="ADAL" clId="{6CEE3F31-C448-41B4-8CB1-14A58576A6D2}" dt="2024-03-14T10:33:40.405" v="119" actId="20577"/>
        <pc:sldMkLst>
          <pc:docMk/>
          <pc:sldMk cId="3240377690" sldId="286"/>
        </pc:sldMkLst>
        <pc:spChg chg="del">
          <ac:chgData name="Gil Dekel" userId="e20d78a2-4b0d-4ba5-8249-92fa6cf1ba9e" providerId="ADAL" clId="{6CEE3F31-C448-41B4-8CB1-14A58576A6D2}" dt="2024-03-14T10:30:17.036" v="8" actId="478"/>
          <ac:spMkLst>
            <pc:docMk/>
            <pc:sldMk cId="3240377690" sldId="286"/>
            <ac:spMk id="3" creationId="{E8E5BC75-AA9F-440F-B418-D38973515F81}"/>
          </ac:spMkLst>
        </pc:spChg>
        <pc:spChg chg="del">
          <ac:chgData name="Gil Dekel" userId="e20d78a2-4b0d-4ba5-8249-92fa6cf1ba9e" providerId="ADAL" clId="{6CEE3F31-C448-41B4-8CB1-14A58576A6D2}" dt="2024-03-14T10:30:20.035" v="9" actId="478"/>
          <ac:spMkLst>
            <pc:docMk/>
            <pc:sldMk cId="3240377690" sldId="286"/>
            <ac:spMk id="4" creationId="{A1CED7D0-0DC1-4CD4-ABBF-D37BC4EE5E8B}"/>
          </ac:spMkLst>
        </pc:spChg>
        <pc:spChg chg="del">
          <ac:chgData name="Gil Dekel" userId="e20d78a2-4b0d-4ba5-8249-92fa6cf1ba9e" providerId="ADAL" clId="{6CEE3F31-C448-41B4-8CB1-14A58576A6D2}" dt="2024-03-14T10:30:28.977" v="13" actId="478"/>
          <ac:spMkLst>
            <pc:docMk/>
            <pc:sldMk cId="3240377690" sldId="286"/>
            <ac:spMk id="5" creationId="{10D1030D-EF78-4CCA-A5D4-069B80A4F66D}"/>
          </ac:spMkLst>
        </pc:spChg>
        <pc:spChg chg="del">
          <ac:chgData name="Gil Dekel" userId="e20d78a2-4b0d-4ba5-8249-92fa6cf1ba9e" providerId="ADAL" clId="{6CEE3F31-C448-41B4-8CB1-14A58576A6D2}" dt="2024-03-14T10:30:22.776" v="10" actId="478"/>
          <ac:spMkLst>
            <pc:docMk/>
            <pc:sldMk cId="3240377690" sldId="286"/>
            <ac:spMk id="6" creationId="{1EDDB7F4-D475-4661-9068-9BF495D3B79E}"/>
          </ac:spMkLst>
        </pc:spChg>
        <pc:spChg chg="mod">
          <ac:chgData name="Gil Dekel" userId="e20d78a2-4b0d-4ba5-8249-92fa6cf1ba9e" providerId="ADAL" clId="{6CEE3F31-C448-41B4-8CB1-14A58576A6D2}" dt="2024-03-14T10:33:40.405" v="119" actId="20577"/>
          <ac:spMkLst>
            <pc:docMk/>
            <pc:sldMk cId="3240377690" sldId="286"/>
            <ac:spMk id="18" creationId="{36648018-4165-4D26-B343-719A6155BC41}"/>
          </ac:spMkLst>
        </pc:spChg>
        <pc:spChg chg="del">
          <ac:chgData name="Gil Dekel" userId="e20d78a2-4b0d-4ba5-8249-92fa6cf1ba9e" providerId="ADAL" clId="{6CEE3F31-C448-41B4-8CB1-14A58576A6D2}" dt="2024-03-14T10:31:26.875" v="106" actId="478"/>
          <ac:spMkLst>
            <pc:docMk/>
            <pc:sldMk cId="3240377690" sldId="286"/>
            <ac:spMk id="19" creationId="{D4968EF4-7716-481C-89F9-3DEE455D2190}"/>
          </ac:spMkLst>
        </pc:spChg>
        <pc:cxnChg chg="del mod">
          <ac:chgData name="Gil Dekel" userId="e20d78a2-4b0d-4ba5-8249-92fa6cf1ba9e" providerId="ADAL" clId="{6CEE3F31-C448-41B4-8CB1-14A58576A6D2}" dt="2024-03-14T10:30:25.367" v="12" actId="478"/>
          <ac:cxnSpMkLst>
            <pc:docMk/>
            <pc:sldMk cId="3240377690" sldId="286"/>
            <ac:cxnSpMk id="8" creationId="{95548792-8D0A-436F-BA29-944A9D111A15}"/>
          </ac:cxnSpMkLst>
        </pc:cxnChg>
        <pc:cxnChg chg="del mod">
          <ac:chgData name="Gil Dekel" userId="e20d78a2-4b0d-4ba5-8249-92fa6cf1ba9e" providerId="ADAL" clId="{6CEE3F31-C448-41B4-8CB1-14A58576A6D2}" dt="2024-03-14T10:30:23.900" v="11" actId="478"/>
          <ac:cxnSpMkLst>
            <pc:docMk/>
            <pc:sldMk cId="3240377690" sldId="286"/>
            <ac:cxnSpMk id="9" creationId="{1D520C59-4A6F-431D-B05E-D08BC234AA78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E0CF55-2418-49FC-8F9A-27981790BB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16D52-1CAE-4BF3-B5C0-20562FE98E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2E22-518C-415F-B5E2-9F3B7B0EA78B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7AFFA-265F-4AEF-9A9A-12C6B6C3A9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36994-1B68-490F-894E-F631F3967A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98D3E-5647-46D0-9CAF-0775109B7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03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4EC6D5-1C0E-488C-847D-E6BC6FEF3CE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51653"/>
            <a:ext cx="9968337" cy="778378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51655"/>
            <a:ext cx="9968337" cy="7783785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8C5519-B7E1-4CE8-98B6-98C6C5A57B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20498E-62FC-44C7-A5AE-A35AE88D0E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accent5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083779-71FF-47D9-B8A2-14F68818BA3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79188" cy="4980345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6472479"/>
            <a:ext cx="17179188" cy="283916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881" y="3268131"/>
            <a:ext cx="8428452" cy="607398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5878" y="3268131"/>
            <a:ext cx="8447241" cy="6073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118" y="3268131"/>
            <a:ext cx="8418668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18" y="4503999"/>
            <a:ext cx="8418668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95878" y="3268131"/>
            <a:ext cx="8452005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95878" y="4503999"/>
            <a:ext cx="8452005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3759413"/>
            <a:ext cx="17198238" cy="5567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9704541"/>
            <a:ext cx="18288000" cy="58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hf hdr="0" ft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0D2DF0-4800-4338-91F8-B99AF1B7E1E4}"/>
                  </a:ext>
                </a:extLst>
              </p:cNvPr>
              <p:cNvSpPr txBox="1"/>
              <p:nvPr/>
            </p:nvSpPr>
            <p:spPr>
              <a:xfrm>
                <a:off x="791799" y="4181033"/>
                <a:ext cx="14220826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sz="6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sz="6000" dirty="0">
                            <a:solidFill>
                              <a:schemeClr val="bg2"/>
                            </a:solidFill>
                          </a:rPr>
                          <m:t>ʎ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+…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ℇ</m:t>
                        </m:r>
                      </m:e>
                      <m:sub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0D2DF0-4800-4338-91F8-B99AF1B7E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99" y="4181033"/>
                <a:ext cx="14220826" cy="923330"/>
              </a:xfrm>
              <a:prstGeom prst="rect">
                <a:avLst/>
              </a:prstGeom>
              <a:blipFill>
                <a:blip r:embed="rId3"/>
                <a:stretch>
                  <a:fillRect t="-25166" b="-49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4CE5355-9C33-42DC-9030-27D5EA87A25D}"/>
              </a:ext>
            </a:extLst>
          </p:cNvPr>
          <p:cNvSpPr/>
          <p:nvPr/>
        </p:nvSpPr>
        <p:spPr>
          <a:xfrm>
            <a:off x="4014788" y="4259308"/>
            <a:ext cx="857250" cy="92333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820078-C2F7-41D1-B091-AB93A98A7F00}"/>
              </a:ext>
            </a:extLst>
          </p:cNvPr>
          <p:cNvSpPr txBox="1"/>
          <p:nvPr/>
        </p:nvSpPr>
        <p:spPr>
          <a:xfrm>
            <a:off x="4109781" y="5593484"/>
            <a:ext cx="3028950" cy="92333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Individual effect, constant over time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771EFB7-9396-4CDA-BBCD-9350D9479CE9}"/>
              </a:ext>
            </a:extLst>
          </p:cNvPr>
          <p:cNvCxnSpPr>
            <a:stCxn id="14" idx="0"/>
            <a:endCxn id="13" idx="2"/>
          </p:cNvCxnSpPr>
          <p:nvPr/>
        </p:nvCxnSpPr>
        <p:spPr>
          <a:xfrm flipH="1" flipV="1">
            <a:off x="4443413" y="5182638"/>
            <a:ext cx="1180843" cy="41084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648018-4165-4D26-B343-719A6155BC41}"/>
              </a:ext>
            </a:extLst>
          </p:cNvPr>
          <p:cNvSpPr txBox="1"/>
          <p:nvPr/>
        </p:nvSpPr>
        <p:spPr>
          <a:xfrm>
            <a:off x="708500" y="7710373"/>
            <a:ext cx="173211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2"/>
                </a:solidFill>
              </a:rPr>
              <a:t>This is an alternative format slide for accessibility. The full resource:  https://www.ncrm.ac.uk/resources/online/all/?id=20842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C9A6D3-7F0A-4E57-899D-91D4E1F084F8}"/>
              </a:ext>
            </a:extLst>
          </p:cNvPr>
          <p:cNvSpPr txBox="1"/>
          <p:nvPr/>
        </p:nvSpPr>
        <p:spPr>
          <a:xfrm>
            <a:off x="609729" y="2654165"/>
            <a:ext cx="48740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Fixed effect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F5AF78-5BB8-4437-8EEB-926CFF56BF9A}"/>
                  </a:ext>
                </a:extLst>
              </p:cNvPr>
              <p:cNvSpPr txBox="1"/>
              <p:nvPr/>
            </p:nvSpPr>
            <p:spPr>
              <a:xfrm>
                <a:off x="4572000" y="4889585"/>
                <a:ext cx="9144000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F5AF78-5BB8-4437-8EEB-926CFF56B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89585"/>
                <a:ext cx="9144000" cy="5078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37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</TotalTime>
  <Words>56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56</cp:revision>
  <dcterms:created xsi:type="dcterms:W3CDTF">2020-05-12T14:44:09Z</dcterms:created>
  <dcterms:modified xsi:type="dcterms:W3CDTF">2024-03-14T11:22:42Z</dcterms:modified>
</cp:coreProperties>
</file>